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64" r:id="rId3"/>
    <p:sldId id="257" r:id="rId4"/>
    <p:sldId id="259" r:id="rId5"/>
    <p:sldId id="265" r:id="rId6"/>
    <p:sldId id="266" r:id="rId7"/>
    <p:sldId id="267" r:id="rId8"/>
    <p:sldId id="268" r:id="rId9"/>
    <p:sldId id="271" r:id="rId10"/>
    <p:sldId id="269" r:id="rId11"/>
    <p:sldId id="272" r:id="rId12"/>
    <p:sldId id="270" r:id="rId13"/>
    <p:sldId id="258" r:id="rId14"/>
    <p:sldId id="273" r:id="rId15"/>
    <p:sldId id="274" r:id="rId16"/>
    <p:sldId id="275" r:id="rId17"/>
    <p:sldId id="276" r:id="rId18"/>
    <p:sldId id="260" r:id="rId19"/>
    <p:sldId id="261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4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5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88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1489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01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74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60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21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6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2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8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9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7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85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0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3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28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dirty="0" smtClean="0"/>
              <a:t>Student Management System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6264" y="4694484"/>
            <a:ext cx="8144134" cy="1117687"/>
          </a:xfrm>
        </p:spPr>
        <p:txBody>
          <a:bodyPr/>
          <a:lstStyle/>
          <a:p>
            <a:r>
              <a:rPr lang="en-US" dirty="0" smtClean="0"/>
              <a:t>FA20-BSE-096(</a:t>
            </a:r>
            <a:r>
              <a:rPr lang="en-US" dirty="0" err="1" smtClean="0"/>
              <a:t>Komal</a:t>
            </a:r>
            <a:r>
              <a:rPr lang="en-US" dirty="0" smtClean="0"/>
              <a:t> </a:t>
            </a:r>
            <a:r>
              <a:rPr lang="en-US" dirty="0" err="1" smtClean="0"/>
              <a:t>Khizar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FA20-BSE-110(</a:t>
            </a:r>
            <a:r>
              <a:rPr lang="en-US" dirty="0" err="1" smtClean="0"/>
              <a:t>Kumail</a:t>
            </a:r>
            <a:r>
              <a:rPr lang="en-US" dirty="0" smtClean="0"/>
              <a:t> Imran)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 attendance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2" y="2355354"/>
            <a:ext cx="5425847" cy="358083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Admin can mark attendance of each student that are registered.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7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fee analytics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Admin can view fee status of every student.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2" y="2345830"/>
            <a:ext cx="5425847" cy="35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5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student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Admin can remove any student by entering his/her registration.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2" y="2336873"/>
            <a:ext cx="5425847" cy="35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 of Module(Student)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0321" y="2325189"/>
            <a:ext cx="867268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Student Module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View Profile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Select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View </a:t>
            </a:r>
            <a:r>
              <a:rPr lang="en-US" sz="1600" dirty="0" smtClean="0"/>
              <a:t>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Fee Submission</a:t>
            </a:r>
          </a:p>
          <a:p>
            <a:endParaRPr lang="en-US" sz="1600" dirty="0" smtClean="0"/>
          </a:p>
          <a:p>
            <a:r>
              <a:rPr lang="en-US" u="sng" dirty="0" smtClean="0"/>
              <a:t>Signup\Login Module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Register new Student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Sign in module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1" y="2034811"/>
            <a:ext cx="5029850" cy="46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8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2" y="2336873"/>
            <a:ext cx="5425847" cy="3599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profile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Student can view profile in which all detail about courses ,marks ,attendance ,total marks and fee submission is provided.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4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courses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791" b="12791"/>
          <a:stretch>
            <a:fillRect/>
          </a:stretch>
        </p:blipFill>
        <p:spPr>
          <a:xfrm>
            <a:off x="5172891" y="2336875"/>
            <a:ext cx="5251270" cy="341078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Student can select 5 courses from given courses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15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courses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13" r="3013"/>
          <a:stretch>
            <a:fillRect/>
          </a:stretch>
        </p:blipFill>
        <p:spPr>
          <a:xfrm>
            <a:off x="5055326" y="2336874"/>
            <a:ext cx="5238856" cy="359931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Student can view courses in which he/she is registered.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5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Submission of fee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Student can submit fee on this system online and can check fee status.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336872"/>
            <a:ext cx="5425847" cy="35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2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of </a:t>
            </a:r>
            <a:r>
              <a:rPr lang="en-US" dirty="0" smtClean="0"/>
              <a:t>Various </a:t>
            </a:r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6023" y="2416629"/>
            <a:ext cx="958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Linked </a:t>
            </a:r>
            <a:r>
              <a:rPr lang="en-US" dirty="0" smtClean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5840" y="3368424"/>
            <a:ext cx="646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heavy" dirty="0" smtClean="0"/>
              <a:t>Reasons of using Linked list</a:t>
            </a:r>
            <a:endParaRPr lang="en-US" sz="2400" u="heavy" dirty="0"/>
          </a:p>
        </p:txBody>
      </p:sp>
      <p:sp>
        <p:nvSpPr>
          <p:cNvPr id="5" name="TextBox 4"/>
          <p:cNvSpPr txBox="1"/>
          <p:nvPr/>
        </p:nvSpPr>
        <p:spPr>
          <a:xfrm>
            <a:off x="1005840" y="4193177"/>
            <a:ext cx="95358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Reasons of using Linked list is because it is easy to use linked list instead of array because of time complexity and searching is easy. </a:t>
            </a:r>
          </a:p>
          <a:p>
            <a:endParaRPr lang="en-US" dirty="0"/>
          </a:p>
          <a:p>
            <a:r>
              <a:rPr lang="en-US" dirty="0" smtClean="0"/>
              <a:t>Actually we use collection of different types that’s why we use linked list. </a:t>
            </a:r>
          </a:p>
          <a:p>
            <a:endParaRPr lang="en-US" dirty="0"/>
          </a:p>
          <a:p>
            <a:r>
              <a:rPr lang="en-US" dirty="0" smtClean="0"/>
              <a:t>Insertion and deletion is easy in linked list as we don't have to manage to index each time.</a:t>
            </a:r>
          </a:p>
          <a:p>
            <a:r>
              <a:rPr lang="en-US" dirty="0" smtClean="0"/>
              <a:t>As its size grows and shrink automatically.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64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output screen</a:t>
            </a:r>
            <a:endParaRPr lang="en-US" dirty="0"/>
          </a:p>
        </p:txBody>
      </p:sp>
      <p:pic>
        <p:nvPicPr>
          <p:cNvPr id="3" name="VID-20211214-WA00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480" y="2325189"/>
            <a:ext cx="8896456" cy="43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2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9005" y="2429690"/>
            <a:ext cx="61258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student management system can handle the details about a student.</a:t>
            </a:r>
          </a:p>
          <a:p>
            <a:r>
              <a:rPr lang="en-US" dirty="0" smtClean="0"/>
              <a:t>The details include Student personal details ,course details ,academic details etc.</a:t>
            </a:r>
          </a:p>
          <a:p>
            <a:endParaRPr lang="en-US" dirty="0"/>
          </a:p>
          <a:p>
            <a:r>
              <a:rPr lang="en-US" dirty="0" smtClean="0"/>
              <a:t>Student management system is an automated version of manual student management system.</a:t>
            </a:r>
          </a:p>
          <a:p>
            <a:endParaRPr lang="en-US" dirty="0"/>
          </a:p>
          <a:p>
            <a:r>
              <a:rPr lang="en-US" dirty="0" smtClean="0"/>
              <a:t>By using this system we can save the data of any student in any organization.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96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1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 of Module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0321" y="2730138"/>
            <a:ext cx="867268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Admin Module(FA20-BSE-096)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Student Module(FA20-BSE-110)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Login\Signup Module(FA20-BSE-110)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 of Module(Admin)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0321" y="2325189"/>
            <a:ext cx="86726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Admin Module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Enter 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View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Delete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Mark Attendance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Remove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View Fee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View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251" y="2056312"/>
            <a:ext cx="4976949" cy="42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marks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2548636"/>
          </a:xfrm>
        </p:spPr>
        <p:txBody>
          <a:bodyPr>
            <a:normAutofit/>
          </a:bodyPr>
          <a:lstStyle/>
          <a:p>
            <a:r>
              <a:rPr lang="en-US" dirty="0" smtClean="0"/>
              <a:t>In this system admin can enter marks of any student of their registered courses .</a:t>
            </a:r>
          </a:p>
          <a:p>
            <a:r>
              <a:rPr lang="en-US" dirty="0" smtClean="0"/>
              <a:t>Admin can find student by his name and then enter his/her marks.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336873"/>
            <a:ext cx="5425847" cy="35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7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student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Admin can view students that are registered.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24" y="2336873"/>
            <a:ext cx="5369755" cy="35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3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courses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Admin can add course by entering name ,id and credit hours of that course.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336873"/>
            <a:ext cx="5425847" cy="35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5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course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Admin can delete course by entering the id of that course.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336873"/>
            <a:ext cx="5425847" cy="35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2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courses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Admin can view all the courses that can be registered.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82" y="2336873"/>
            <a:ext cx="5408498" cy="35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1059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1052</TotalTime>
  <Words>397</Words>
  <Application>Microsoft Office PowerPoint</Application>
  <PresentationFormat>Widescreen</PresentationFormat>
  <Paragraphs>78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Trebuchet MS</vt:lpstr>
      <vt:lpstr>Berlin</vt:lpstr>
      <vt:lpstr>Student Management System</vt:lpstr>
      <vt:lpstr>Introduction</vt:lpstr>
      <vt:lpstr>Names of Module</vt:lpstr>
      <vt:lpstr>Names of Module(Admin)</vt:lpstr>
      <vt:lpstr>Enter marks</vt:lpstr>
      <vt:lpstr>View student</vt:lpstr>
      <vt:lpstr>Add courses</vt:lpstr>
      <vt:lpstr>Delete course</vt:lpstr>
      <vt:lpstr>View courses</vt:lpstr>
      <vt:lpstr>Mark attendance</vt:lpstr>
      <vt:lpstr>View fee analytics</vt:lpstr>
      <vt:lpstr>Remove student</vt:lpstr>
      <vt:lpstr>Names of Module(Student)</vt:lpstr>
      <vt:lpstr>View profile</vt:lpstr>
      <vt:lpstr>Select courses</vt:lpstr>
      <vt:lpstr>View courses</vt:lpstr>
      <vt:lpstr>Submission of fee</vt:lpstr>
      <vt:lpstr>Usage of Various Data structures</vt:lpstr>
      <vt:lpstr>Video of output screen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Management System</dc:title>
  <dc:creator>KOMAL KHIZAR</dc:creator>
  <cp:lastModifiedBy>KOMAL KHIZAR</cp:lastModifiedBy>
  <cp:revision>22</cp:revision>
  <dcterms:created xsi:type="dcterms:W3CDTF">2021-12-22T07:42:21Z</dcterms:created>
  <dcterms:modified xsi:type="dcterms:W3CDTF">2021-12-25T13:24:54Z</dcterms:modified>
</cp:coreProperties>
</file>